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882"/>
    <p:restoredTop sz="94664"/>
  </p:normalViewPr>
  <p:slideViewPr>
    <p:cSldViewPr snapToGrid="0" snapToObjects="1">
      <p:cViewPr>
        <p:scale>
          <a:sx n="110" d="100"/>
          <a:sy n="110" d="100"/>
        </p:scale>
        <p:origin x="392" y="-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theme" Target="theme/theme1.xml"/><Relationship Id="rId1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notesMaster" Target="notesMasters/notesMaster1.xml"/><Relationship Id="rId9" Type="http://schemas.openxmlformats.org/officeDocument/2006/relationships/presProps" Target="presProps.xml"/><Relationship Id="rId1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EC89F1-0C8D-5444-91A5-B57BCDFA2316}" type="datetimeFigureOut">
              <a:rPr lang="en-US" smtClean="0"/>
              <a:t>11/24/17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D3D8D3-29F4-254C-B096-DF2812001E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9441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D3D8D3-29F4-254C-B096-DF2812001E1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3822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ACC81F-D8DA-4B48-9300-188B855180C6}" type="datetimeFigureOut">
              <a:rPr lang="en-US" smtClean="0"/>
              <a:t>11/24/17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D916F-A31F-4344-8844-7BFCA03968C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ACC81F-D8DA-4B48-9300-188B855180C6}" type="datetimeFigureOut">
              <a:rPr lang="en-US" smtClean="0"/>
              <a:t>11/24/17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D916F-A31F-4344-8844-7BFCA03968C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ACC81F-D8DA-4B48-9300-188B855180C6}" type="datetimeFigureOut">
              <a:rPr lang="en-US" smtClean="0"/>
              <a:t>11/24/17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D916F-A31F-4344-8844-7BFCA03968C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ACC81F-D8DA-4B48-9300-188B855180C6}" type="datetimeFigureOut">
              <a:rPr lang="en-US" smtClean="0"/>
              <a:t>11/24/17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D916F-A31F-4344-8844-7BFCA03968C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ACC81F-D8DA-4B48-9300-188B855180C6}" type="datetimeFigureOut">
              <a:rPr lang="en-US" smtClean="0"/>
              <a:t>11/24/17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D916F-A31F-4344-8844-7BFCA03968C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ACC81F-D8DA-4B48-9300-188B855180C6}" type="datetimeFigureOut">
              <a:rPr lang="en-US" smtClean="0"/>
              <a:t>11/24/17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D916F-A31F-4344-8844-7BFCA03968C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ACC81F-D8DA-4B48-9300-188B855180C6}" type="datetimeFigureOut">
              <a:rPr lang="en-US" smtClean="0"/>
              <a:t>11/24/17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D916F-A31F-4344-8844-7BFCA03968C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ACC81F-D8DA-4B48-9300-188B855180C6}" type="datetimeFigureOut">
              <a:rPr lang="en-US" smtClean="0"/>
              <a:t>11/24/17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D916F-A31F-4344-8844-7BFCA03968C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ACC81F-D8DA-4B48-9300-188B855180C6}" type="datetimeFigureOut">
              <a:rPr lang="en-US" smtClean="0"/>
              <a:t>11/24/17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D916F-A31F-4344-8844-7BFCA03968C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ACC81F-D8DA-4B48-9300-188B855180C6}" type="datetimeFigureOut">
              <a:rPr lang="en-US" smtClean="0"/>
              <a:t>11/24/17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D916F-A31F-4344-8844-7BFCA03968C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ACC81F-D8DA-4B48-9300-188B855180C6}" type="datetimeFigureOut">
              <a:rPr lang="en-US" smtClean="0"/>
              <a:t>11/24/17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D916F-A31F-4344-8844-7BFCA03968C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ACC81F-D8DA-4B48-9300-188B855180C6}" type="datetimeFigureOut">
              <a:rPr lang="en-US" smtClean="0"/>
              <a:t>11/24/17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8D916F-A31F-4344-8844-7BFCA03968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343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image" Target="../media/image14.png"/><Relationship Id="rId20" Type="http://schemas.openxmlformats.org/officeDocument/2006/relationships/image" Target="../media/image25.png"/><Relationship Id="rId21" Type="http://schemas.openxmlformats.org/officeDocument/2006/relationships/image" Target="../media/image26.png"/><Relationship Id="rId22" Type="http://schemas.openxmlformats.org/officeDocument/2006/relationships/image" Target="../media/image27.png"/><Relationship Id="rId23" Type="http://schemas.openxmlformats.org/officeDocument/2006/relationships/image" Target="../media/image28.png"/><Relationship Id="rId10" Type="http://schemas.openxmlformats.org/officeDocument/2006/relationships/image" Target="../media/image15.png"/><Relationship Id="rId11" Type="http://schemas.openxmlformats.org/officeDocument/2006/relationships/image" Target="../media/image16.png"/><Relationship Id="rId12" Type="http://schemas.openxmlformats.org/officeDocument/2006/relationships/image" Target="../media/image17.png"/><Relationship Id="rId13" Type="http://schemas.openxmlformats.org/officeDocument/2006/relationships/image" Target="../media/image18.png"/><Relationship Id="rId14" Type="http://schemas.openxmlformats.org/officeDocument/2006/relationships/image" Target="../media/image19.png"/><Relationship Id="rId15" Type="http://schemas.openxmlformats.org/officeDocument/2006/relationships/image" Target="../media/image20.png"/><Relationship Id="rId16" Type="http://schemas.openxmlformats.org/officeDocument/2006/relationships/image" Target="../media/image21.png"/><Relationship Id="rId17" Type="http://schemas.openxmlformats.org/officeDocument/2006/relationships/image" Target="../media/image22.png"/><Relationship Id="rId18" Type="http://schemas.openxmlformats.org/officeDocument/2006/relationships/image" Target="../media/image23.png"/><Relationship Id="rId19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8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613" y="1527400"/>
            <a:ext cx="2022425" cy="201752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8463" y="1583519"/>
            <a:ext cx="2017230" cy="2017230"/>
          </a:xfrm>
          <a:prstGeom prst="rect">
            <a:avLst/>
          </a:prstGeom>
        </p:spPr>
      </p:pic>
      <p:grpSp>
        <p:nvGrpSpPr>
          <p:cNvPr id="22" name="Group 21"/>
          <p:cNvGrpSpPr/>
          <p:nvPr/>
        </p:nvGrpSpPr>
        <p:grpSpPr>
          <a:xfrm>
            <a:off x="4197781" y="1312091"/>
            <a:ext cx="2462246" cy="2463797"/>
            <a:chOff x="3565042" y="606452"/>
            <a:chExt cx="3282994" cy="3285063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4"/>
            <a:srcRect l="626"/>
            <a:stretch/>
          </p:blipFill>
          <p:spPr>
            <a:xfrm>
              <a:off x="3575675" y="606452"/>
              <a:ext cx="3272361" cy="3285063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>
              <a:off x="3852938" y="903964"/>
              <a:ext cx="2696567" cy="2676254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/>
            </a:p>
          </p:txBody>
        </p:sp>
        <p:cxnSp>
          <p:nvCxnSpPr>
            <p:cNvPr id="12" name="Straight Connector 11"/>
            <p:cNvCxnSpPr/>
            <p:nvPr/>
          </p:nvCxnSpPr>
          <p:spPr>
            <a:xfrm flipH="1">
              <a:off x="3842304" y="606452"/>
              <a:ext cx="10634" cy="297512"/>
            </a:xfrm>
            <a:prstGeom prst="line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H="1">
              <a:off x="3847621" y="3573134"/>
              <a:ext cx="10634" cy="297512"/>
            </a:xfrm>
            <a:prstGeom prst="line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H="1">
              <a:off x="6535887" y="609996"/>
              <a:ext cx="10634" cy="297512"/>
            </a:xfrm>
            <a:prstGeom prst="line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H="1">
              <a:off x="6548549" y="3573134"/>
              <a:ext cx="10634" cy="297512"/>
            </a:xfrm>
            <a:prstGeom prst="line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V="1">
              <a:off x="3570900" y="907506"/>
              <a:ext cx="285714" cy="6892"/>
            </a:xfrm>
            <a:prstGeom prst="line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V="1">
              <a:off x="3565042" y="3590755"/>
              <a:ext cx="285714" cy="6892"/>
            </a:xfrm>
            <a:prstGeom prst="line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V="1">
              <a:off x="6546521" y="893532"/>
              <a:ext cx="285714" cy="6892"/>
            </a:xfrm>
            <a:prstGeom prst="line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6560830" y="3587309"/>
              <a:ext cx="285714" cy="6892"/>
            </a:xfrm>
            <a:prstGeom prst="line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/>
          <p:cNvSpPr txBox="1"/>
          <p:nvPr/>
        </p:nvSpPr>
        <p:spPr>
          <a:xfrm>
            <a:off x="2512829" y="1266049"/>
            <a:ext cx="102643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/>
              <a:t>Input image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613675" y="1050741"/>
            <a:ext cx="169629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/>
              <a:t>Mirrored input </a:t>
            </a:r>
            <a:r>
              <a:rPr lang="en-US" sz="1350" dirty="0"/>
              <a:t>image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267136" y="1327740"/>
            <a:ext cx="102483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/>
              <a:t>Label image</a:t>
            </a:r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14107318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7800" y="1769117"/>
            <a:ext cx="1846661" cy="185316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0451" y="1762615"/>
            <a:ext cx="1859666" cy="185966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7800" y="3777085"/>
            <a:ext cx="1846661" cy="185966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10451" y="3777084"/>
            <a:ext cx="1853164" cy="1859666"/>
          </a:xfrm>
          <a:prstGeom prst="rect">
            <a:avLst/>
          </a:prstGeom>
        </p:spPr>
      </p:pic>
      <p:sp>
        <p:nvSpPr>
          <p:cNvPr id="12" name="Right Arrow 11"/>
          <p:cNvSpPr/>
          <p:nvPr/>
        </p:nvSpPr>
        <p:spPr>
          <a:xfrm>
            <a:off x="4301923" y="2610816"/>
            <a:ext cx="165122" cy="321197"/>
          </a:xfrm>
          <a:prstGeom prst="rightArrow">
            <a:avLst>
              <a:gd name="adj1" fmla="val 44594"/>
              <a:gd name="adj2" fmla="val 50000"/>
            </a:avLst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13" name="Right Arrow 12"/>
          <p:cNvSpPr/>
          <p:nvPr/>
        </p:nvSpPr>
        <p:spPr>
          <a:xfrm>
            <a:off x="4315177" y="4546319"/>
            <a:ext cx="165122" cy="321197"/>
          </a:xfrm>
          <a:prstGeom prst="rightArrow">
            <a:avLst>
              <a:gd name="adj1" fmla="val 44594"/>
              <a:gd name="adj2" fmla="val 50000"/>
            </a:avLst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11937367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 flipH="1">
            <a:off x="2112229" y="1279152"/>
            <a:ext cx="19050" cy="14097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2407505" y="1279152"/>
            <a:ext cx="47625" cy="1409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7" name="Rectangle 6"/>
          <p:cNvSpPr/>
          <p:nvPr/>
        </p:nvSpPr>
        <p:spPr>
          <a:xfrm>
            <a:off x="2731355" y="1279152"/>
            <a:ext cx="47625" cy="1409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8" name="Rectangle 7"/>
          <p:cNvSpPr/>
          <p:nvPr/>
        </p:nvSpPr>
        <p:spPr>
          <a:xfrm>
            <a:off x="2748724" y="2936502"/>
            <a:ext cx="47625" cy="857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9" name="Rectangle 8"/>
          <p:cNvSpPr/>
          <p:nvPr/>
        </p:nvSpPr>
        <p:spPr>
          <a:xfrm flipH="1">
            <a:off x="3045679" y="2936502"/>
            <a:ext cx="95250" cy="857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10" name="Rectangle 9"/>
          <p:cNvSpPr/>
          <p:nvPr/>
        </p:nvSpPr>
        <p:spPr>
          <a:xfrm flipH="1">
            <a:off x="3348449" y="2936502"/>
            <a:ext cx="95250" cy="857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11" name="Rectangle 10"/>
          <p:cNvSpPr/>
          <p:nvPr/>
        </p:nvSpPr>
        <p:spPr>
          <a:xfrm flipH="1">
            <a:off x="3340955" y="4012828"/>
            <a:ext cx="90713" cy="4857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12" name="Rectangle 11"/>
          <p:cNvSpPr/>
          <p:nvPr/>
        </p:nvSpPr>
        <p:spPr>
          <a:xfrm flipH="1">
            <a:off x="3670016" y="4012828"/>
            <a:ext cx="190500" cy="4857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14" name="Rectangle 13"/>
          <p:cNvSpPr/>
          <p:nvPr/>
        </p:nvSpPr>
        <p:spPr>
          <a:xfrm flipH="1">
            <a:off x="4107716" y="4012828"/>
            <a:ext cx="190500" cy="4857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15" name="Rectangle 14"/>
          <p:cNvSpPr/>
          <p:nvPr/>
        </p:nvSpPr>
        <p:spPr>
          <a:xfrm flipH="1">
            <a:off x="4122004" y="4793877"/>
            <a:ext cx="190500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16" name="Rectangle 15"/>
          <p:cNvSpPr/>
          <p:nvPr/>
        </p:nvSpPr>
        <p:spPr>
          <a:xfrm flipH="1">
            <a:off x="4522055" y="4793877"/>
            <a:ext cx="314325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18" name="Rectangle 17"/>
          <p:cNvSpPr/>
          <p:nvPr/>
        </p:nvSpPr>
        <p:spPr>
          <a:xfrm flipH="1">
            <a:off x="5084030" y="4793877"/>
            <a:ext cx="314325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19" name="Rectangle 18"/>
          <p:cNvSpPr/>
          <p:nvPr/>
        </p:nvSpPr>
        <p:spPr>
          <a:xfrm flipH="1">
            <a:off x="5103080" y="5396706"/>
            <a:ext cx="314325" cy="152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20" name="Rectangle 19"/>
          <p:cNvSpPr/>
          <p:nvPr/>
        </p:nvSpPr>
        <p:spPr>
          <a:xfrm flipH="1">
            <a:off x="5579330" y="5396706"/>
            <a:ext cx="581025" cy="152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21" name="Rectangle 20"/>
          <p:cNvSpPr/>
          <p:nvPr/>
        </p:nvSpPr>
        <p:spPr>
          <a:xfrm flipH="1">
            <a:off x="6322280" y="5396706"/>
            <a:ext cx="581025" cy="152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22" name="Rectangle 21"/>
          <p:cNvSpPr/>
          <p:nvPr/>
        </p:nvSpPr>
        <p:spPr>
          <a:xfrm flipH="1">
            <a:off x="6588980" y="4843238"/>
            <a:ext cx="314325" cy="2649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23" name="Rectangle 22"/>
          <p:cNvSpPr/>
          <p:nvPr/>
        </p:nvSpPr>
        <p:spPr>
          <a:xfrm flipH="1">
            <a:off x="6274655" y="4839344"/>
            <a:ext cx="314325" cy="2649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24" name="Rectangle 23"/>
          <p:cNvSpPr/>
          <p:nvPr/>
        </p:nvSpPr>
        <p:spPr>
          <a:xfrm flipH="1">
            <a:off x="7084280" y="4843238"/>
            <a:ext cx="314325" cy="2649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25" name="Rectangle 24"/>
          <p:cNvSpPr/>
          <p:nvPr/>
        </p:nvSpPr>
        <p:spPr>
          <a:xfrm flipH="1">
            <a:off x="7579580" y="4833713"/>
            <a:ext cx="314325" cy="2649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26" name="Rectangle 25"/>
          <p:cNvSpPr/>
          <p:nvPr/>
        </p:nvSpPr>
        <p:spPr>
          <a:xfrm flipH="1">
            <a:off x="7740661" y="4098741"/>
            <a:ext cx="185738" cy="397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29" name="Rectangle 28"/>
          <p:cNvSpPr/>
          <p:nvPr/>
        </p:nvSpPr>
        <p:spPr>
          <a:xfrm flipH="1">
            <a:off x="7554924" y="4098741"/>
            <a:ext cx="185738" cy="39731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30" name="Rectangle 29"/>
          <p:cNvSpPr/>
          <p:nvPr/>
        </p:nvSpPr>
        <p:spPr>
          <a:xfrm flipH="1">
            <a:off x="8121661" y="4098741"/>
            <a:ext cx="185738" cy="397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31" name="Rectangle 30"/>
          <p:cNvSpPr/>
          <p:nvPr/>
        </p:nvSpPr>
        <p:spPr>
          <a:xfrm flipH="1">
            <a:off x="8497899" y="4098741"/>
            <a:ext cx="185738" cy="397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32" name="Rectangle 31"/>
          <p:cNvSpPr/>
          <p:nvPr/>
        </p:nvSpPr>
        <p:spPr>
          <a:xfrm flipH="1">
            <a:off x="8577296" y="3014434"/>
            <a:ext cx="80963" cy="7793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33" name="Rectangle 32"/>
          <p:cNvSpPr/>
          <p:nvPr/>
        </p:nvSpPr>
        <p:spPr>
          <a:xfrm flipH="1">
            <a:off x="8496333" y="3014434"/>
            <a:ext cx="80963" cy="77931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34" name="Rectangle 33"/>
          <p:cNvSpPr/>
          <p:nvPr/>
        </p:nvSpPr>
        <p:spPr>
          <a:xfrm flipH="1">
            <a:off x="8858283" y="3014434"/>
            <a:ext cx="80963" cy="7793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35" name="Rectangle 34"/>
          <p:cNvSpPr/>
          <p:nvPr/>
        </p:nvSpPr>
        <p:spPr>
          <a:xfrm flipH="1">
            <a:off x="9139271" y="3014434"/>
            <a:ext cx="80963" cy="7793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36" name="Rectangle 35"/>
          <p:cNvSpPr/>
          <p:nvPr/>
        </p:nvSpPr>
        <p:spPr>
          <a:xfrm>
            <a:off x="9161029" y="1400381"/>
            <a:ext cx="47625" cy="12815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37" name="Rectangle 36"/>
          <p:cNvSpPr/>
          <p:nvPr/>
        </p:nvSpPr>
        <p:spPr>
          <a:xfrm>
            <a:off x="9103879" y="1400381"/>
            <a:ext cx="47625" cy="128154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38" name="Rectangle 37"/>
          <p:cNvSpPr/>
          <p:nvPr/>
        </p:nvSpPr>
        <p:spPr>
          <a:xfrm>
            <a:off x="9418204" y="1409906"/>
            <a:ext cx="47625" cy="12815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39" name="Rectangle 38"/>
          <p:cNvSpPr/>
          <p:nvPr/>
        </p:nvSpPr>
        <p:spPr>
          <a:xfrm>
            <a:off x="9703954" y="1400381"/>
            <a:ext cx="47625" cy="12815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cxnSp>
        <p:nvCxnSpPr>
          <p:cNvPr id="40" name="Straight Connector 39"/>
          <p:cNvCxnSpPr/>
          <p:nvPr/>
        </p:nvCxnSpPr>
        <p:spPr>
          <a:xfrm flipH="1">
            <a:off x="9989704" y="1400381"/>
            <a:ext cx="23813" cy="12815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ight Arrow 41"/>
          <p:cNvSpPr/>
          <p:nvPr/>
        </p:nvSpPr>
        <p:spPr>
          <a:xfrm>
            <a:off x="3083780" y="1879227"/>
            <a:ext cx="5723211" cy="218740"/>
          </a:xfrm>
          <a:prstGeom prst="rightArrow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43" name="Right Arrow 42"/>
          <p:cNvSpPr/>
          <p:nvPr/>
        </p:nvSpPr>
        <p:spPr>
          <a:xfrm>
            <a:off x="3543361" y="3280268"/>
            <a:ext cx="4590600" cy="252294"/>
          </a:xfrm>
          <a:prstGeom prst="rightArrow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45" name="Right Arrow 44"/>
          <p:cNvSpPr/>
          <p:nvPr/>
        </p:nvSpPr>
        <p:spPr>
          <a:xfrm>
            <a:off x="4372036" y="4159746"/>
            <a:ext cx="2950028" cy="247650"/>
          </a:xfrm>
          <a:prstGeom prst="rightArrow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46" name="Right Arrow 45"/>
          <p:cNvSpPr/>
          <p:nvPr/>
        </p:nvSpPr>
        <p:spPr>
          <a:xfrm>
            <a:off x="5505512" y="4842369"/>
            <a:ext cx="554451" cy="247650"/>
          </a:xfrm>
          <a:prstGeom prst="rightArrow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47" name="Rectangle 46"/>
          <p:cNvSpPr/>
          <p:nvPr/>
        </p:nvSpPr>
        <p:spPr>
          <a:xfrm>
            <a:off x="2726592" y="1343231"/>
            <a:ext cx="47625" cy="1281545"/>
          </a:xfrm>
          <a:prstGeom prst="rect">
            <a:avLst/>
          </a:prstGeom>
          <a:noFill/>
          <a:ln w="285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48" name="Rectangle 47"/>
          <p:cNvSpPr/>
          <p:nvPr/>
        </p:nvSpPr>
        <p:spPr>
          <a:xfrm flipH="1">
            <a:off x="3355242" y="2975468"/>
            <a:ext cx="80963" cy="779318"/>
          </a:xfrm>
          <a:prstGeom prst="rect">
            <a:avLst/>
          </a:prstGeom>
          <a:noFill/>
          <a:ln w="2857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50" name="Rectangle 49"/>
          <p:cNvSpPr/>
          <p:nvPr/>
        </p:nvSpPr>
        <p:spPr>
          <a:xfrm flipH="1">
            <a:off x="4107014" y="4065865"/>
            <a:ext cx="185738" cy="397312"/>
          </a:xfrm>
          <a:prstGeom prst="rect">
            <a:avLst/>
          </a:prstGeom>
          <a:noFill/>
          <a:ln w="285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51" name="Rectangle 50"/>
          <p:cNvSpPr/>
          <p:nvPr/>
        </p:nvSpPr>
        <p:spPr>
          <a:xfrm flipH="1">
            <a:off x="5084030" y="4833712"/>
            <a:ext cx="314325" cy="244418"/>
          </a:xfrm>
          <a:prstGeom prst="rect">
            <a:avLst/>
          </a:prstGeom>
          <a:noFill/>
          <a:ln w="285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52" name="TextBox 51"/>
          <p:cNvSpPr txBox="1"/>
          <p:nvPr/>
        </p:nvSpPr>
        <p:spPr>
          <a:xfrm>
            <a:off x="2004615" y="1048319"/>
            <a:ext cx="25359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1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2323040" y="1048319"/>
            <a:ext cx="32252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64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2626283" y="1048319"/>
            <a:ext cx="34349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64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8981314" y="1144685"/>
            <a:ext cx="39145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128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9295639" y="1144685"/>
            <a:ext cx="32252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64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9579833" y="1144685"/>
            <a:ext cx="34349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64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9895046" y="1131446"/>
            <a:ext cx="34349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1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2913589" y="2725151"/>
            <a:ext cx="39145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128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3226358" y="2725151"/>
            <a:ext cx="39145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128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8406141" y="2780908"/>
            <a:ext cx="39145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512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8701416" y="2780907"/>
            <a:ext cx="39145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128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3619921" y="3801646"/>
            <a:ext cx="39145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256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4037465" y="3801646"/>
            <a:ext cx="41595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256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7595470" y="3910343"/>
            <a:ext cx="39145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512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8022613" y="3910343"/>
            <a:ext cx="39145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256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4504189" y="4582961"/>
            <a:ext cx="39145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512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5064608" y="4582961"/>
            <a:ext cx="41272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512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6403944" y="4626570"/>
            <a:ext cx="46038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1024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7061169" y="4626569"/>
            <a:ext cx="39145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512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5651469" y="5191557"/>
            <a:ext cx="46038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1024</a:t>
            </a:r>
          </a:p>
        </p:txBody>
      </p:sp>
      <p:sp>
        <p:nvSpPr>
          <p:cNvPr id="81" name="TextBox 80"/>
          <p:cNvSpPr txBox="1"/>
          <p:nvPr/>
        </p:nvSpPr>
        <p:spPr>
          <a:xfrm rot="16200000">
            <a:off x="9495271" y="2185418"/>
            <a:ext cx="8663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512 x 512</a:t>
            </a:r>
          </a:p>
        </p:txBody>
      </p:sp>
      <p:sp>
        <p:nvSpPr>
          <p:cNvPr id="82" name="TextBox 81"/>
          <p:cNvSpPr txBox="1"/>
          <p:nvPr/>
        </p:nvSpPr>
        <p:spPr>
          <a:xfrm rot="16200000">
            <a:off x="9207812" y="2185418"/>
            <a:ext cx="8663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512 x 512</a:t>
            </a:r>
          </a:p>
        </p:txBody>
      </p:sp>
      <p:sp>
        <p:nvSpPr>
          <p:cNvPr id="83" name="TextBox 82"/>
          <p:cNvSpPr txBox="1"/>
          <p:nvPr/>
        </p:nvSpPr>
        <p:spPr>
          <a:xfrm rot="16200000">
            <a:off x="8920355" y="2217629"/>
            <a:ext cx="8663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512 x 512</a:t>
            </a:r>
          </a:p>
        </p:txBody>
      </p:sp>
      <p:sp>
        <p:nvSpPr>
          <p:cNvPr id="84" name="TextBox 83"/>
          <p:cNvSpPr txBox="1"/>
          <p:nvPr/>
        </p:nvSpPr>
        <p:spPr>
          <a:xfrm rot="16200000">
            <a:off x="8600959" y="2198102"/>
            <a:ext cx="8663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512 x 512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/>
              <p:cNvSpPr txBox="1"/>
              <p:nvPr/>
            </p:nvSpPr>
            <p:spPr>
              <a:xfrm rot="16200000">
                <a:off x="7992862" y="3317931"/>
                <a:ext cx="866300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050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1050" i="1">
                              <a:latin typeface="Cambria Math" charset="0"/>
                            </a:rPr>
                            <m:t>256</m:t>
                          </m:r>
                        </m:e>
                        <m:sup>
                          <m:r>
                            <a:rPr lang="en-US" sz="1050" i="1">
                              <a:latin typeface="Cambria Math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87" name="TextBox 8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7992862" y="3317931"/>
                <a:ext cx="866300" cy="25391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/>
              <p:cNvSpPr txBox="1"/>
              <p:nvPr/>
            </p:nvSpPr>
            <p:spPr>
              <a:xfrm rot="16200000">
                <a:off x="8349753" y="3302025"/>
                <a:ext cx="866300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050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1050" i="1">
                              <a:latin typeface="Cambria Math" charset="0"/>
                            </a:rPr>
                            <m:t>256</m:t>
                          </m:r>
                        </m:e>
                        <m:sup>
                          <m:r>
                            <a:rPr lang="en-US" sz="1050" i="1">
                              <a:latin typeface="Cambria Math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89" name="TextBox 8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8349753" y="3302025"/>
                <a:ext cx="866300" cy="253916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/>
              <p:cNvSpPr txBox="1"/>
              <p:nvPr/>
            </p:nvSpPr>
            <p:spPr>
              <a:xfrm rot="16200000">
                <a:off x="8637350" y="3294800"/>
                <a:ext cx="866300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050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1050" i="1">
                              <a:latin typeface="Cambria Math" charset="0"/>
                            </a:rPr>
                            <m:t>256</m:t>
                          </m:r>
                        </m:e>
                        <m:sup>
                          <m:r>
                            <a:rPr lang="en-US" sz="1050" i="1">
                              <a:latin typeface="Cambria Math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90" name="TextBox 8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8637350" y="3294800"/>
                <a:ext cx="866300" cy="253916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/>
              <p:cNvSpPr txBox="1"/>
              <p:nvPr/>
            </p:nvSpPr>
            <p:spPr>
              <a:xfrm rot="16200000">
                <a:off x="7161762" y="4285894"/>
                <a:ext cx="658856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050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1050" i="1">
                              <a:latin typeface="Cambria Math" charset="0"/>
                            </a:rPr>
                            <m:t>128</m:t>
                          </m:r>
                        </m:e>
                        <m:sup>
                          <m:r>
                            <a:rPr lang="en-US" sz="1050" i="1">
                              <a:latin typeface="Cambria Math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91" name="TextBox 9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7161762" y="4285894"/>
                <a:ext cx="658856" cy="253916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/>
              <p:cNvSpPr txBox="1"/>
              <p:nvPr/>
            </p:nvSpPr>
            <p:spPr>
              <a:xfrm rot="16200000">
                <a:off x="8002222" y="4195607"/>
                <a:ext cx="866300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050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1050" i="1">
                              <a:latin typeface="Cambria Math" charset="0"/>
                            </a:rPr>
                            <m:t>128</m:t>
                          </m:r>
                        </m:e>
                        <m:sup>
                          <m:r>
                            <a:rPr lang="en-US" sz="1050" i="1">
                              <a:latin typeface="Cambria Math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92" name="TextBox 9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8002222" y="4195607"/>
                <a:ext cx="866300" cy="253916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/>
              <p:cNvSpPr txBox="1"/>
              <p:nvPr/>
            </p:nvSpPr>
            <p:spPr>
              <a:xfrm rot="16200000">
                <a:off x="7638802" y="4191240"/>
                <a:ext cx="866300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050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1050" i="1">
                              <a:latin typeface="Cambria Math" charset="0"/>
                            </a:rPr>
                            <m:t>128</m:t>
                          </m:r>
                        </m:e>
                        <m:sup>
                          <m:r>
                            <a:rPr lang="en-US" sz="1050" i="1">
                              <a:latin typeface="Cambria Math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93" name="TextBox 9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7638802" y="4191240"/>
                <a:ext cx="866300" cy="253916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/>
              <p:cNvSpPr txBox="1"/>
              <p:nvPr/>
            </p:nvSpPr>
            <p:spPr>
              <a:xfrm rot="16200000">
                <a:off x="7110527" y="4790148"/>
                <a:ext cx="866300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050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1050" i="1">
                              <a:latin typeface="Cambria Math" charset="0"/>
                            </a:rPr>
                            <m:t>64</m:t>
                          </m:r>
                        </m:e>
                        <m:sup>
                          <m:r>
                            <a:rPr lang="en-US" sz="1050" i="1">
                              <a:latin typeface="Cambria Math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94" name="TextBox 9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7110527" y="4790148"/>
                <a:ext cx="866300" cy="253916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/>
              <p:cNvSpPr txBox="1"/>
              <p:nvPr/>
            </p:nvSpPr>
            <p:spPr>
              <a:xfrm rot="16200000">
                <a:off x="6598790" y="4790298"/>
                <a:ext cx="866300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050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1050" i="1">
                              <a:latin typeface="Cambria Math" charset="0"/>
                            </a:rPr>
                            <m:t>64</m:t>
                          </m:r>
                        </m:e>
                        <m:sup>
                          <m:r>
                            <a:rPr lang="en-US" sz="1050" i="1">
                              <a:latin typeface="Cambria Math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95" name="TextBox 9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6598790" y="4790298"/>
                <a:ext cx="866300" cy="253916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/>
              <p:cNvSpPr txBox="1"/>
              <p:nvPr/>
            </p:nvSpPr>
            <p:spPr>
              <a:xfrm rot="16200000">
                <a:off x="5798803" y="4803593"/>
                <a:ext cx="866300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050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1050" i="1">
                              <a:latin typeface="Cambria Math" charset="0"/>
                            </a:rPr>
                            <m:t>64</m:t>
                          </m:r>
                        </m:e>
                        <m:sup>
                          <m:r>
                            <a:rPr lang="en-US" sz="1050" i="1">
                              <a:latin typeface="Cambria Math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96" name="TextBox 9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5798803" y="4803593"/>
                <a:ext cx="866300" cy="253916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/>
              <p:cNvSpPr txBox="1"/>
              <p:nvPr/>
            </p:nvSpPr>
            <p:spPr>
              <a:xfrm rot="16200000">
                <a:off x="5849743" y="5299535"/>
                <a:ext cx="866300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050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1050" i="1">
                              <a:latin typeface="Cambria Math" charset="0"/>
                            </a:rPr>
                            <m:t>32</m:t>
                          </m:r>
                        </m:e>
                        <m:sup>
                          <m:r>
                            <a:rPr lang="en-US" sz="1050" i="1">
                              <a:latin typeface="Cambria Math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97" name="TextBox 9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5849743" y="5299535"/>
                <a:ext cx="866300" cy="253916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/>
              <p:cNvSpPr txBox="1"/>
              <p:nvPr/>
            </p:nvSpPr>
            <p:spPr>
              <a:xfrm rot="16200000">
                <a:off x="5103348" y="5299535"/>
                <a:ext cx="866300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050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1050" i="1">
                              <a:latin typeface="Cambria Math" charset="0"/>
                            </a:rPr>
                            <m:t>34</m:t>
                          </m:r>
                        </m:e>
                        <m:sup>
                          <m:r>
                            <a:rPr lang="en-US" sz="1050" i="1">
                              <a:latin typeface="Cambria Math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98" name="TextBox 9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5103348" y="5299535"/>
                <a:ext cx="866300" cy="253916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/>
              <p:cNvSpPr txBox="1"/>
              <p:nvPr/>
            </p:nvSpPr>
            <p:spPr>
              <a:xfrm rot="16200000">
                <a:off x="4637225" y="5302213"/>
                <a:ext cx="866300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050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1050" i="1">
                              <a:latin typeface="Cambria Math" charset="0"/>
                            </a:rPr>
                            <m:t>36</m:t>
                          </m:r>
                        </m:e>
                        <m:sup>
                          <m:r>
                            <a:rPr lang="en-US" sz="1050" i="1">
                              <a:latin typeface="Cambria Math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99" name="TextBox 9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4637225" y="5302213"/>
                <a:ext cx="866300" cy="253916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/>
              <p:cNvSpPr txBox="1"/>
              <p:nvPr/>
            </p:nvSpPr>
            <p:spPr>
              <a:xfrm rot="16200000">
                <a:off x="4569064" y="4759637"/>
                <a:ext cx="866300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050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1050" i="1">
                              <a:latin typeface="Cambria Math" charset="0"/>
                            </a:rPr>
                            <m:t>72</m:t>
                          </m:r>
                        </m:e>
                        <m:sup>
                          <m:r>
                            <a:rPr lang="en-US" sz="1050" i="1">
                              <a:latin typeface="Cambria Math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100" name="TextBox 9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4569064" y="4759637"/>
                <a:ext cx="866300" cy="253916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1" name="Right Arrow 100"/>
          <p:cNvSpPr/>
          <p:nvPr/>
        </p:nvSpPr>
        <p:spPr>
          <a:xfrm>
            <a:off x="2193350" y="1891911"/>
            <a:ext cx="162713" cy="122259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102" name="Right Arrow 101"/>
          <p:cNvSpPr/>
          <p:nvPr/>
        </p:nvSpPr>
        <p:spPr>
          <a:xfrm>
            <a:off x="2516107" y="1887384"/>
            <a:ext cx="162713" cy="122259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103" name="Right Arrow 102"/>
          <p:cNvSpPr/>
          <p:nvPr/>
        </p:nvSpPr>
        <p:spPr>
          <a:xfrm>
            <a:off x="2854688" y="3281835"/>
            <a:ext cx="162713" cy="122259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104" name="Right Arrow 103"/>
          <p:cNvSpPr/>
          <p:nvPr/>
        </p:nvSpPr>
        <p:spPr>
          <a:xfrm>
            <a:off x="3160309" y="3309048"/>
            <a:ext cx="162713" cy="122259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105" name="Right Arrow 104"/>
          <p:cNvSpPr/>
          <p:nvPr/>
        </p:nvSpPr>
        <p:spPr>
          <a:xfrm>
            <a:off x="3475484" y="4188396"/>
            <a:ext cx="162713" cy="122259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106" name="Right Arrow 105"/>
          <p:cNvSpPr/>
          <p:nvPr/>
        </p:nvSpPr>
        <p:spPr>
          <a:xfrm>
            <a:off x="8685443" y="3345348"/>
            <a:ext cx="162713" cy="122259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107" name="Right Arrow 106"/>
          <p:cNvSpPr/>
          <p:nvPr/>
        </p:nvSpPr>
        <p:spPr>
          <a:xfrm>
            <a:off x="5449043" y="5410002"/>
            <a:ext cx="122248" cy="122259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108" name="Right Arrow 107"/>
          <p:cNvSpPr/>
          <p:nvPr/>
        </p:nvSpPr>
        <p:spPr>
          <a:xfrm>
            <a:off x="7945416" y="4247760"/>
            <a:ext cx="162713" cy="122259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109" name="Right Arrow 108"/>
          <p:cNvSpPr/>
          <p:nvPr/>
        </p:nvSpPr>
        <p:spPr>
          <a:xfrm>
            <a:off x="4876965" y="4886595"/>
            <a:ext cx="162713" cy="122259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110" name="Right Arrow 109"/>
          <p:cNvSpPr/>
          <p:nvPr/>
        </p:nvSpPr>
        <p:spPr>
          <a:xfrm>
            <a:off x="4331927" y="4872450"/>
            <a:ext cx="162713" cy="122259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111" name="Right Arrow 110"/>
          <p:cNvSpPr/>
          <p:nvPr/>
        </p:nvSpPr>
        <p:spPr>
          <a:xfrm>
            <a:off x="3907891" y="4188396"/>
            <a:ext cx="162713" cy="122259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112" name="Right Arrow 111"/>
          <p:cNvSpPr/>
          <p:nvPr/>
        </p:nvSpPr>
        <p:spPr>
          <a:xfrm>
            <a:off x="6179399" y="5410002"/>
            <a:ext cx="122248" cy="122259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114" name="Right Arrow 113"/>
          <p:cNvSpPr/>
          <p:nvPr/>
        </p:nvSpPr>
        <p:spPr>
          <a:xfrm>
            <a:off x="8329940" y="4246611"/>
            <a:ext cx="162713" cy="122259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116" name="Right Arrow 115"/>
          <p:cNvSpPr/>
          <p:nvPr/>
        </p:nvSpPr>
        <p:spPr>
          <a:xfrm>
            <a:off x="7412966" y="4908978"/>
            <a:ext cx="162713" cy="122259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117" name="Right Arrow 116"/>
          <p:cNvSpPr/>
          <p:nvPr/>
        </p:nvSpPr>
        <p:spPr>
          <a:xfrm>
            <a:off x="6921914" y="4908978"/>
            <a:ext cx="162713" cy="122259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119" name="Right Arrow 118"/>
          <p:cNvSpPr/>
          <p:nvPr/>
        </p:nvSpPr>
        <p:spPr>
          <a:xfrm>
            <a:off x="8973242" y="3365127"/>
            <a:ext cx="162713" cy="122259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120" name="Right Arrow 119"/>
          <p:cNvSpPr/>
          <p:nvPr/>
        </p:nvSpPr>
        <p:spPr>
          <a:xfrm>
            <a:off x="9240774" y="1976971"/>
            <a:ext cx="162713" cy="122259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121" name="Right Arrow 120"/>
          <p:cNvSpPr/>
          <p:nvPr/>
        </p:nvSpPr>
        <p:spPr>
          <a:xfrm>
            <a:off x="9503535" y="1976971"/>
            <a:ext cx="162713" cy="122259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122" name="Right Arrow 121"/>
          <p:cNvSpPr/>
          <p:nvPr/>
        </p:nvSpPr>
        <p:spPr>
          <a:xfrm>
            <a:off x="9782982" y="1967712"/>
            <a:ext cx="162713" cy="122259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TextBox 122"/>
              <p:cNvSpPr txBox="1"/>
              <p:nvPr/>
            </p:nvSpPr>
            <p:spPr>
              <a:xfrm rot="16200000">
                <a:off x="4041096" y="4786730"/>
                <a:ext cx="866300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050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1050" i="1">
                              <a:latin typeface="Cambria Math" charset="0"/>
                            </a:rPr>
                            <m:t>74</m:t>
                          </m:r>
                        </m:e>
                        <m:sup>
                          <m:r>
                            <a:rPr lang="en-US" sz="1050" i="1">
                              <a:latin typeface="Cambria Math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123" name="TextBox 1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4041096" y="4786730"/>
                <a:ext cx="866300" cy="253916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TextBox 123"/>
              <p:cNvSpPr txBox="1"/>
              <p:nvPr/>
            </p:nvSpPr>
            <p:spPr>
              <a:xfrm rot="16200000">
                <a:off x="3633316" y="4745490"/>
                <a:ext cx="866300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050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1050" i="1">
                              <a:latin typeface="Cambria Math" charset="0"/>
                            </a:rPr>
                            <m:t>76</m:t>
                          </m:r>
                        </m:e>
                        <m:sup>
                          <m:r>
                            <a:rPr lang="en-US" sz="1050" i="1">
                              <a:latin typeface="Cambria Math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124" name="TextBox 1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3633316" y="4745490"/>
                <a:ext cx="866300" cy="253916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TextBox 124"/>
              <p:cNvSpPr txBox="1"/>
              <p:nvPr/>
            </p:nvSpPr>
            <p:spPr>
              <a:xfrm rot="16200000">
                <a:off x="3599506" y="4181784"/>
                <a:ext cx="866300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050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1050" i="1">
                              <a:latin typeface="Cambria Math" charset="0"/>
                            </a:rPr>
                            <m:t>152</m:t>
                          </m:r>
                        </m:e>
                        <m:sup>
                          <m:r>
                            <a:rPr lang="en-US" sz="1050" i="1">
                              <a:latin typeface="Cambria Math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125" name="TextBox 1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3599506" y="4181784"/>
                <a:ext cx="866300" cy="253916"/>
              </a:xfrm>
              <a:prstGeom prst="rect">
                <a:avLst/>
              </a:prstGeom>
              <a:blipFill rotWithShape="0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TextBox 125"/>
              <p:cNvSpPr txBox="1"/>
              <p:nvPr/>
            </p:nvSpPr>
            <p:spPr>
              <a:xfrm rot="16200000">
                <a:off x="3174923" y="4198710"/>
                <a:ext cx="866300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050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1050" i="1">
                              <a:latin typeface="Cambria Math" charset="0"/>
                            </a:rPr>
                            <m:t>154</m:t>
                          </m:r>
                        </m:e>
                        <m:sup>
                          <m:r>
                            <a:rPr lang="en-US" sz="1050" i="1">
                              <a:latin typeface="Cambria Math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126" name="TextBox 1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3174923" y="4198710"/>
                <a:ext cx="866300" cy="253916"/>
              </a:xfrm>
              <a:prstGeom prst="rect">
                <a:avLst/>
              </a:prstGeom>
              <a:blipFill rotWithShape="0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TextBox 126"/>
              <p:cNvSpPr txBox="1"/>
              <p:nvPr/>
            </p:nvSpPr>
            <p:spPr>
              <a:xfrm rot="16200000">
                <a:off x="2820088" y="4194303"/>
                <a:ext cx="866300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050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1050" i="1">
                              <a:latin typeface="Cambria Math" charset="0"/>
                            </a:rPr>
                            <m:t>156</m:t>
                          </m:r>
                        </m:e>
                        <m:sup>
                          <m:r>
                            <a:rPr lang="en-US" sz="1050" i="1">
                              <a:latin typeface="Cambria Math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127" name="TextBox 1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2820088" y="4194303"/>
                <a:ext cx="866300" cy="253916"/>
              </a:xfrm>
              <a:prstGeom prst="rect">
                <a:avLst/>
              </a:prstGeom>
              <a:blipFill rotWithShape="0"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TextBox 127"/>
              <p:cNvSpPr txBox="1"/>
              <p:nvPr/>
            </p:nvSpPr>
            <p:spPr>
              <a:xfrm rot="16200000">
                <a:off x="2238446" y="3263226"/>
                <a:ext cx="866300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050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1050" i="1">
                              <a:latin typeface="Cambria Math" charset="0"/>
                            </a:rPr>
                            <m:t>316</m:t>
                          </m:r>
                        </m:e>
                        <m:sup>
                          <m:r>
                            <a:rPr lang="en-US" sz="1050" i="1">
                              <a:latin typeface="Cambria Math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128" name="TextBox 1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2238446" y="3263226"/>
                <a:ext cx="866300" cy="253916"/>
              </a:xfrm>
              <a:prstGeom prst="rect">
                <a:avLst/>
              </a:prstGeom>
              <a:blipFill rotWithShape="0"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TextBox 128"/>
              <p:cNvSpPr txBox="1"/>
              <p:nvPr/>
            </p:nvSpPr>
            <p:spPr>
              <a:xfrm rot="16200000">
                <a:off x="2536954" y="3294799"/>
                <a:ext cx="866300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050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1050" i="1">
                              <a:latin typeface="Cambria Math" charset="0"/>
                            </a:rPr>
                            <m:t>314</m:t>
                          </m:r>
                        </m:e>
                        <m:sup>
                          <m:r>
                            <a:rPr lang="en-US" sz="1050" i="1">
                              <a:latin typeface="Cambria Math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129" name="TextBox 1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2536954" y="3294799"/>
                <a:ext cx="866300" cy="253916"/>
              </a:xfrm>
              <a:prstGeom prst="rect">
                <a:avLst/>
              </a:prstGeom>
              <a:blipFill rotWithShape="0"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TextBox 129"/>
              <p:cNvSpPr txBox="1"/>
              <p:nvPr/>
            </p:nvSpPr>
            <p:spPr>
              <a:xfrm rot="16200000">
                <a:off x="2844650" y="3311602"/>
                <a:ext cx="866300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050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1050" i="1">
                              <a:latin typeface="Cambria Math" charset="0"/>
                            </a:rPr>
                            <m:t>312</m:t>
                          </m:r>
                        </m:e>
                        <m:sup>
                          <m:r>
                            <a:rPr lang="en-US" sz="1050" i="1">
                              <a:latin typeface="Cambria Math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130" name="TextBox 1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2844650" y="3311602"/>
                <a:ext cx="866300" cy="253916"/>
              </a:xfrm>
              <a:prstGeom prst="rect">
                <a:avLst/>
              </a:prstGeom>
              <a:blipFill rotWithShape="0"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2" name="TextBox 131"/>
          <p:cNvSpPr txBox="1"/>
          <p:nvPr/>
        </p:nvSpPr>
        <p:spPr>
          <a:xfrm rot="16200000">
            <a:off x="2199010" y="2272126"/>
            <a:ext cx="8663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632 x 632</a:t>
            </a:r>
          </a:p>
        </p:txBody>
      </p:sp>
      <p:sp>
        <p:nvSpPr>
          <p:cNvPr id="133" name="TextBox 132"/>
          <p:cNvSpPr txBox="1"/>
          <p:nvPr/>
        </p:nvSpPr>
        <p:spPr>
          <a:xfrm rot="16200000">
            <a:off x="1890567" y="2254705"/>
            <a:ext cx="8663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634 x 634</a:t>
            </a:r>
          </a:p>
        </p:txBody>
      </p:sp>
      <p:sp>
        <p:nvSpPr>
          <p:cNvPr id="134" name="TextBox 133"/>
          <p:cNvSpPr txBox="1"/>
          <p:nvPr/>
        </p:nvSpPr>
        <p:spPr>
          <a:xfrm rot="16200000">
            <a:off x="1585717" y="2273904"/>
            <a:ext cx="8663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636 x 636</a:t>
            </a:r>
          </a:p>
        </p:txBody>
      </p:sp>
      <p:sp>
        <p:nvSpPr>
          <p:cNvPr id="135" name="TextBox 134"/>
          <p:cNvSpPr txBox="1"/>
          <p:nvPr/>
        </p:nvSpPr>
        <p:spPr>
          <a:xfrm>
            <a:off x="1524000" y="1680853"/>
            <a:ext cx="612860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Input </a:t>
            </a:r>
          </a:p>
          <a:p>
            <a:r>
              <a:rPr lang="en-US" sz="1350" dirty="0"/>
              <a:t>image</a:t>
            </a:r>
          </a:p>
        </p:txBody>
      </p:sp>
      <p:sp>
        <p:nvSpPr>
          <p:cNvPr id="136" name="TextBox 135"/>
          <p:cNvSpPr txBox="1"/>
          <p:nvPr/>
        </p:nvSpPr>
        <p:spPr>
          <a:xfrm>
            <a:off x="10009326" y="1743723"/>
            <a:ext cx="1152560" cy="7155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Output</a:t>
            </a:r>
          </a:p>
          <a:p>
            <a:r>
              <a:rPr lang="en-US" sz="1350" dirty="0"/>
              <a:t>segmentation</a:t>
            </a:r>
          </a:p>
          <a:p>
            <a:r>
              <a:rPr lang="en-US" sz="1350" dirty="0"/>
              <a:t>map</a:t>
            </a:r>
          </a:p>
        </p:txBody>
      </p:sp>
      <p:sp>
        <p:nvSpPr>
          <p:cNvPr id="138" name="Down Arrow 137"/>
          <p:cNvSpPr/>
          <p:nvPr/>
        </p:nvSpPr>
        <p:spPr>
          <a:xfrm>
            <a:off x="2703981" y="2733115"/>
            <a:ext cx="131109" cy="171450"/>
          </a:xfrm>
          <a:prstGeom prst="down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139" name="Down Arrow 138"/>
          <p:cNvSpPr/>
          <p:nvPr/>
        </p:nvSpPr>
        <p:spPr>
          <a:xfrm>
            <a:off x="3332550" y="3825846"/>
            <a:ext cx="131109" cy="171450"/>
          </a:xfrm>
          <a:prstGeom prst="down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140" name="Down Arrow 139"/>
          <p:cNvSpPr/>
          <p:nvPr/>
        </p:nvSpPr>
        <p:spPr>
          <a:xfrm>
            <a:off x="4122005" y="4575647"/>
            <a:ext cx="131109" cy="171450"/>
          </a:xfrm>
          <a:prstGeom prst="down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141" name="Down Arrow 140"/>
          <p:cNvSpPr/>
          <p:nvPr/>
        </p:nvSpPr>
        <p:spPr>
          <a:xfrm>
            <a:off x="5171514" y="5195274"/>
            <a:ext cx="131109" cy="171450"/>
          </a:xfrm>
          <a:prstGeom prst="down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144" name="Up Arrow 143"/>
          <p:cNvSpPr/>
          <p:nvPr/>
        </p:nvSpPr>
        <p:spPr>
          <a:xfrm>
            <a:off x="7679388" y="4575647"/>
            <a:ext cx="156102" cy="208881"/>
          </a:xfrm>
          <a:prstGeom prst="up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145" name="Up Arrow 144"/>
          <p:cNvSpPr/>
          <p:nvPr/>
        </p:nvSpPr>
        <p:spPr>
          <a:xfrm>
            <a:off x="8492716" y="3846681"/>
            <a:ext cx="156102" cy="208881"/>
          </a:xfrm>
          <a:prstGeom prst="up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146" name="Up Arrow 145"/>
          <p:cNvSpPr/>
          <p:nvPr/>
        </p:nvSpPr>
        <p:spPr>
          <a:xfrm>
            <a:off x="6501820" y="5133689"/>
            <a:ext cx="156102" cy="208881"/>
          </a:xfrm>
          <a:prstGeom prst="up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147" name="Up Arrow 146"/>
          <p:cNvSpPr/>
          <p:nvPr/>
        </p:nvSpPr>
        <p:spPr>
          <a:xfrm>
            <a:off x="9096670" y="2747668"/>
            <a:ext cx="156102" cy="208881"/>
          </a:xfrm>
          <a:prstGeom prst="up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pic>
        <p:nvPicPr>
          <p:cNvPr id="148" name="Picture 147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9480463" y="4307740"/>
            <a:ext cx="1859144" cy="1389360"/>
          </a:xfrm>
          <a:prstGeom prst="rect">
            <a:avLst/>
          </a:prstGeom>
        </p:spPr>
      </p:pic>
      <p:sp>
        <p:nvSpPr>
          <p:cNvPr id="149" name="Rectangle 148"/>
          <p:cNvSpPr/>
          <p:nvPr/>
        </p:nvSpPr>
        <p:spPr>
          <a:xfrm>
            <a:off x="1244907" y="2428354"/>
            <a:ext cx="654145" cy="31449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/>
              <a:t>37K</a:t>
            </a:r>
            <a:endParaRPr lang="en-US"/>
          </a:p>
        </p:txBody>
      </p:sp>
      <p:sp>
        <p:nvSpPr>
          <p:cNvPr id="150" name="Rectangle 149"/>
          <p:cNvSpPr/>
          <p:nvPr/>
        </p:nvSpPr>
        <p:spPr>
          <a:xfrm>
            <a:off x="1802421" y="3460430"/>
            <a:ext cx="654145" cy="31449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221K</a:t>
            </a:r>
            <a:endParaRPr lang="en-US" dirty="0"/>
          </a:p>
        </p:txBody>
      </p:sp>
      <p:sp>
        <p:nvSpPr>
          <p:cNvPr id="151" name="Rectangle 150"/>
          <p:cNvSpPr/>
          <p:nvPr/>
        </p:nvSpPr>
        <p:spPr>
          <a:xfrm>
            <a:off x="2334148" y="4211622"/>
            <a:ext cx="654145" cy="31449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885K</a:t>
            </a:r>
            <a:endParaRPr lang="en-US" dirty="0"/>
          </a:p>
        </p:txBody>
      </p:sp>
      <p:sp>
        <p:nvSpPr>
          <p:cNvPr id="152" name="Rectangle 151"/>
          <p:cNvSpPr/>
          <p:nvPr/>
        </p:nvSpPr>
        <p:spPr>
          <a:xfrm>
            <a:off x="3083780" y="4836094"/>
            <a:ext cx="795807" cy="31449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/>
              <a:t>3.54M</a:t>
            </a:r>
            <a:endParaRPr lang="en-US"/>
          </a:p>
        </p:txBody>
      </p:sp>
      <p:sp>
        <p:nvSpPr>
          <p:cNvPr id="153" name="Rectangle 152"/>
          <p:cNvSpPr/>
          <p:nvPr/>
        </p:nvSpPr>
        <p:spPr>
          <a:xfrm>
            <a:off x="3984815" y="5335735"/>
            <a:ext cx="938423" cy="31449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/>
              <a:t>14.16M</a:t>
            </a:r>
            <a:endParaRPr lang="en-US"/>
          </a:p>
        </p:txBody>
      </p:sp>
      <p:sp>
        <p:nvSpPr>
          <p:cNvPr id="154" name="Rectangle 153"/>
          <p:cNvSpPr/>
          <p:nvPr/>
        </p:nvSpPr>
        <p:spPr>
          <a:xfrm>
            <a:off x="8039147" y="4839527"/>
            <a:ext cx="803912" cy="31449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/>
              <a:t>9.17M</a:t>
            </a:r>
            <a:endParaRPr lang="en-US"/>
          </a:p>
        </p:txBody>
      </p:sp>
      <p:sp>
        <p:nvSpPr>
          <p:cNvPr id="155" name="Rectangle 154"/>
          <p:cNvSpPr/>
          <p:nvPr/>
        </p:nvSpPr>
        <p:spPr>
          <a:xfrm>
            <a:off x="8756264" y="4170271"/>
            <a:ext cx="804425" cy="31449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/>
              <a:t>2.29M</a:t>
            </a:r>
            <a:endParaRPr lang="en-US" dirty="0"/>
          </a:p>
        </p:txBody>
      </p:sp>
      <p:sp>
        <p:nvSpPr>
          <p:cNvPr id="156" name="Rectangle 155"/>
          <p:cNvSpPr/>
          <p:nvPr/>
        </p:nvSpPr>
        <p:spPr>
          <a:xfrm>
            <a:off x="9366830" y="3485840"/>
            <a:ext cx="654145" cy="31449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508K</a:t>
            </a:r>
            <a:endParaRPr lang="en-US" dirty="0"/>
          </a:p>
        </p:txBody>
      </p:sp>
      <p:sp>
        <p:nvSpPr>
          <p:cNvPr id="157" name="Rectangle 156"/>
          <p:cNvSpPr/>
          <p:nvPr/>
        </p:nvSpPr>
        <p:spPr>
          <a:xfrm>
            <a:off x="10164204" y="2445168"/>
            <a:ext cx="654145" cy="31449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143K</a:t>
            </a:r>
            <a:endParaRPr lang="en-US" dirty="0"/>
          </a:p>
        </p:txBody>
      </p:sp>
      <p:sp>
        <p:nvSpPr>
          <p:cNvPr id="158" name="TextBox 157"/>
          <p:cNvSpPr txBox="1"/>
          <p:nvPr/>
        </p:nvSpPr>
        <p:spPr>
          <a:xfrm>
            <a:off x="1351613" y="4781257"/>
            <a:ext cx="128555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Number of weights in each block</a:t>
            </a:r>
            <a:endParaRPr lang="en-US" sz="1400" dirty="0"/>
          </a:p>
        </p:txBody>
      </p:sp>
      <p:cxnSp>
        <p:nvCxnSpPr>
          <p:cNvPr id="160" name="Straight Arrow Connector 159"/>
          <p:cNvCxnSpPr>
            <a:stCxn id="158" idx="0"/>
          </p:cNvCxnSpPr>
          <p:nvPr/>
        </p:nvCxnSpPr>
        <p:spPr>
          <a:xfrm flipV="1">
            <a:off x="1994390" y="4540915"/>
            <a:ext cx="317703" cy="240342"/>
          </a:xfrm>
          <a:prstGeom prst="straightConnector1">
            <a:avLst/>
          </a:prstGeom>
          <a:ln w="19050"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Arrow Connector 160"/>
          <p:cNvCxnSpPr>
            <a:stCxn id="158" idx="0"/>
            <a:endCxn id="150" idx="2"/>
          </p:cNvCxnSpPr>
          <p:nvPr/>
        </p:nvCxnSpPr>
        <p:spPr>
          <a:xfrm flipV="1">
            <a:off x="1994390" y="3774925"/>
            <a:ext cx="135104" cy="1006332"/>
          </a:xfrm>
          <a:prstGeom prst="straightConnector1">
            <a:avLst/>
          </a:prstGeom>
          <a:ln w="19050"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Arrow Connector 163"/>
          <p:cNvCxnSpPr>
            <a:stCxn id="158" idx="0"/>
            <a:endCxn id="152" idx="1"/>
          </p:cNvCxnSpPr>
          <p:nvPr/>
        </p:nvCxnSpPr>
        <p:spPr>
          <a:xfrm>
            <a:off x="1994390" y="4781257"/>
            <a:ext cx="1089390" cy="212085"/>
          </a:xfrm>
          <a:prstGeom prst="straightConnector1">
            <a:avLst/>
          </a:prstGeom>
          <a:ln w="19050"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9433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929" b="939"/>
          <a:stretch/>
        </p:blipFill>
        <p:spPr>
          <a:xfrm>
            <a:off x="6577602" y="1719260"/>
            <a:ext cx="2635125" cy="262971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b="2167"/>
          <a:stretch/>
        </p:blipFill>
        <p:spPr>
          <a:xfrm>
            <a:off x="3416281" y="1650906"/>
            <a:ext cx="2682739" cy="262971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158392" y="1350823"/>
            <a:ext cx="90537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smtClean="0"/>
              <a:t>Prediction</a:t>
            </a:r>
            <a:endParaRPr lang="en-US" sz="1350"/>
          </a:p>
        </p:txBody>
      </p:sp>
      <p:sp>
        <p:nvSpPr>
          <p:cNvPr id="7" name="TextBox 6"/>
          <p:cNvSpPr txBox="1"/>
          <p:nvPr/>
        </p:nvSpPr>
        <p:spPr>
          <a:xfrm>
            <a:off x="1041039" y="1350823"/>
            <a:ext cx="102643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 smtClean="0"/>
              <a:t>Input image</a:t>
            </a:r>
            <a:endParaRPr lang="en-US" sz="1350" dirty="0"/>
          </a:p>
        </p:txBody>
      </p:sp>
      <p:sp>
        <p:nvSpPr>
          <p:cNvPr id="8" name="TextBox 7"/>
          <p:cNvSpPr txBox="1"/>
          <p:nvPr/>
        </p:nvSpPr>
        <p:spPr>
          <a:xfrm>
            <a:off x="7244833" y="1408105"/>
            <a:ext cx="102483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Label image</a:t>
            </a:r>
          </a:p>
        </p:txBody>
      </p:sp>
    </p:spTree>
    <p:extLst>
      <p:ext uri="{BB962C8B-B14F-4D97-AF65-F5344CB8AC3E}">
        <p14:creationId xmlns:p14="http://schemas.microsoft.com/office/powerpoint/2010/main" val="2484684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53431"/>
            <a:ext cx="12192000" cy="4005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539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629" y="1284308"/>
            <a:ext cx="3721100" cy="3733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0598" y="1284308"/>
            <a:ext cx="3721100" cy="3733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5567" y="1284308"/>
            <a:ext cx="3721100" cy="37338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58998" y="884198"/>
            <a:ext cx="25689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mtClean="0"/>
              <a:t>Evaluation input </a:t>
            </a:r>
            <a:r>
              <a:rPr lang="en-US" sz="2000" dirty="0"/>
              <a:t>image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307991" y="895660"/>
            <a:ext cx="12505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Prediction</a:t>
            </a:r>
            <a:endParaRPr lang="en-US" sz="2000" dirty="0"/>
          </a:p>
        </p:txBody>
      </p:sp>
      <p:sp>
        <p:nvSpPr>
          <p:cNvPr id="10" name="TextBox 9"/>
          <p:cNvSpPr txBox="1"/>
          <p:nvPr/>
        </p:nvSpPr>
        <p:spPr>
          <a:xfrm>
            <a:off x="9237720" y="877033"/>
            <a:ext cx="14297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mtClean="0"/>
              <a:t>Label image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8530147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658</TotalTime>
  <Words>185</Words>
  <Application>Microsoft Macintosh PowerPoint</Application>
  <PresentationFormat>Widescreen</PresentationFormat>
  <Paragraphs>73</Paragraphs>
  <Slides>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Calibri</vt:lpstr>
      <vt:lpstr>Calibri Light</vt:lpstr>
      <vt:lpstr>Cambria Math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Han D Le</dc:creator>
  <cp:lastModifiedBy>Han D Le</cp:lastModifiedBy>
  <cp:revision>45</cp:revision>
  <dcterms:created xsi:type="dcterms:W3CDTF">2017-11-21T03:36:00Z</dcterms:created>
  <dcterms:modified xsi:type="dcterms:W3CDTF">2017-11-25T04:46:10Z</dcterms:modified>
</cp:coreProperties>
</file>